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8" r:id="rId17"/>
    <p:sldId id="279" r:id="rId18"/>
    <p:sldId id="280" r:id="rId19"/>
    <p:sldId id="281" r:id="rId20"/>
    <p:sldId id="282" r:id="rId21"/>
    <p:sldId id="28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7851648" cy="2557482"/>
          </a:xfrm>
        </p:spPr>
        <p:txBody>
          <a:bodyPr/>
          <a:lstStyle/>
          <a:p>
            <a:r>
              <a:rPr lang="ru-RU" dirty="0" smtClean="0"/>
              <a:t>Кальян. Электронная сигарета.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857628"/>
            <a:ext cx="7854696" cy="1123508"/>
          </a:xfrm>
        </p:spPr>
        <p:txBody>
          <a:bodyPr>
            <a:normAutofit/>
          </a:bodyPr>
          <a:lstStyle/>
          <a:p>
            <a:r>
              <a:rPr lang="ru-RU" dirty="0" smtClean="0"/>
              <a:t>Здоровье – это первая необходимая составляющая успеха.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Воздействие на организм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Последствия кальяна у девушек могут отразиться на внешнем виде. Смолы дыма вызывают выпадение и тусклость волос, пожелтение эмали зубов, неприятный запах изо рта, ломкость ногтей, сухость кожи рук и лица, появление ранних морщин.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 Воздействие на организм.      Вред </a:t>
            </a:r>
            <a:r>
              <a:rPr lang="ru-RU" b="1" dirty="0" err="1" smtClean="0"/>
              <a:t>Бензопирена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Вместе с дымом в </a:t>
            </a:r>
            <a:r>
              <a:rPr lang="ru-RU" dirty="0" err="1" smtClean="0"/>
              <a:t>лѐгкие </a:t>
            </a:r>
            <a:r>
              <a:rPr lang="ru-RU" dirty="0" smtClean="0"/>
              <a:t>курильщика поступает не только никотин, но и другие опасные вещества (например, </a:t>
            </a:r>
            <a:r>
              <a:rPr lang="ru-RU" dirty="0" err="1" smtClean="0"/>
              <a:t>бензапирен</a:t>
            </a:r>
            <a:r>
              <a:rPr lang="ru-RU" dirty="0" smtClean="0"/>
              <a:t>). </a:t>
            </a:r>
            <a:r>
              <a:rPr lang="ru-RU" dirty="0" err="1" smtClean="0"/>
              <a:t>Бензапирен</a:t>
            </a:r>
            <a:r>
              <a:rPr lang="ru-RU" dirty="0" smtClean="0"/>
              <a:t> – канцероген (вызывающий рак) первого класса опасности. </a:t>
            </a:r>
            <a:r>
              <a:rPr lang="ru-RU" dirty="0" err="1" smtClean="0"/>
              <a:t>Бензапирен</a:t>
            </a:r>
            <a:r>
              <a:rPr lang="ru-RU" dirty="0" smtClean="0"/>
              <a:t> образуется при сгорании любого вещества (жидкого, </a:t>
            </a:r>
            <a:r>
              <a:rPr lang="ru-RU" dirty="0" err="1" smtClean="0"/>
              <a:t>твѐрдого, </a:t>
            </a:r>
            <a:r>
              <a:rPr lang="ru-RU" dirty="0" smtClean="0"/>
              <a:t>газообразного).</a:t>
            </a:r>
          </a:p>
          <a:p>
            <a:r>
              <a:rPr lang="ru-RU" dirty="0" smtClean="0"/>
              <a:t>рак </a:t>
            </a:r>
            <a:r>
              <a:rPr lang="ru-RU" dirty="0" err="1" smtClean="0"/>
              <a:t>лѐгких </a:t>
            </a:r>
            <a:r>
              <a:rPr lang="ru-RU" dirty="0" smtClean="0"/>
              <a:t>у курильщиков</a:t>
            </a:r>
          </a:p>
          <a:p>
            <a:r>
              <a:rPr lang="ru-RU" dirty="0" smtClean="0"/>
              <a:t>вызывает мутации ДНК (Эти мутации способны передаваться по наследству, и они крайне устойчивы)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Отравление угарным газом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кальяне табак тлеет от углей, которые выделяют опасный для здоровья угарный газ.</a:t>
            </a:r>
          </a:p>
          <a:p>
            <a:r>
              <a:rPr lang="ru-RU" dirty="0" smtClean="0"/>
              <a:t>Вдыхание этого газа формирует отравление, первыми признаками которого становятся: слабость и сонливость;</a:t>
            </a:r>
          </a:p>
          <a:p>
            <a:r>
              <a:rPr lang="ru-RU" dirty="0" smtClean="0"/>
              <a:t> расслабление скелетных мышц.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Электронная сигарета</a:t>
            </a:r>
            <a:endParaRPr lang="ru-RU" dirty="0"/>
          </a:p>
        </p:txBody>
      </p:sp>
      <p:pic>
        <p:nvPicPr>
          <p:cNvPr id="4" name="Содержимое 3" descr="99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0278" y="1935163"/>
            <a:ext cx="7803444" cy="4389437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Основной компонент электронной сигареты – жидкость, которая приобретается отдельно и имеет различные ароматические добавки (ваниль, кофе и пр.). Она состоит из основы (глицерин и </a:t>
            </a:r>
            <a:r>
              <a:rPr lang="ru-RU" dirty="0" err="1" smtClean="0"/>
              <a:t>пропиленгликоль</a:t>
            </a:r>
            <a:r>
              <a:rPr lang="ru-RU" dirty="0" smtClean="0"/>
              <a:t>, смешанные в разных дозировках), </a:t>
            </a:r>
            <a:r>
              <a:rPr lang="ru-RU" dirty="0" err="1" smtClean="0"/>
              <a:t>ароматизатора</a:t>
            </a:r>
            <a:r>
              <a:rPr lang="ru-RU" dirty="0" smtClean="0"/>
              <a:t> и никотина. Впрочем, последний может и вообще отсутствовать.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Состав наполнителей электронной </a:t>
            </a:r>
            <a:r>
              <a:rPr lang="ru-RU" dirty="0" smtClean="0"/>
              <a:t>сигареты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Пропиленгликоль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Глицерин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Никотин </a:t>
            </a:r>
            <a:endParaRPr lang="ru-RU" dirty="0" smtClean="0"/>
          </a:p>
          <a:p>
            <a:r>
              <a:rPr lang="ru-RU" b="1" dirty="0" err="1" smtClean="0"/>
              <a:t>Ароматизаторы</a:t>
            </a: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Мифы и реальность об электронных сигаретах.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Миф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      Правда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Это просто водяной пар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Вейпинг</a:t>
            </a:r>
            <a:r>
              <a:rPr lang="ru-RU" dirty="0" smtClean="0"/>
              <a:t> вообще не имеет ничего общего с паром.  Электронная сигарета генерирует аэрозоль. Однако, в связи с тем, что аэрозоли оказывают на наше здоровье очень негативное воздействие, скорее всего вы никогда не встретите это слово в рекламе электронных </a:t>
            </a:r>
            <a:r>
              <a:rPr lang="ru-RU" dirty="0" err="1" smtClean="0"/>
              <a:t>игарет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Мифы и реальность об электронных сигаретах.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Миф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       Правда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err="1" smtClean="0"/>
              <a:t>Вейпинг</a:t>
            </a:r>
            <a:r>
              <a:rPr lang="ru-RU" dirty="0" smtClean="0"/>
              <a:t> безопасен в отличии от обычных сигарет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 smtClean="0"/>
              <a:t>организме есть органы которые могут быть невосприимчивы к действию сигаретного дыма, но вполне могут быть повреждены аэрозолем от электронных сигарет.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Мифы и реальность об электронных сигаретах.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Миф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    Правда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Электронные </a:t>
            </a:r>
            <a:r>
              <a:rPr lang="ru-RU" dirty="0" smtClean="0"/>
              <a:t>сигареты помогают бросить курить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Никотин остается никотином, в кокой бы форме он не попадал в организм.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Мифы и реальность об электронных сигаретах.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Миф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     Правда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Электронные сигареты не вызывают привыкание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В ходе исследований, проведенного американскими учеными было выявлено что зависимость от никотина у подростков очень часто возникает даже от одной затяжки.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Содержание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Введение  ( что такое кальян)</a:t>
            </a:r>
          </a:p>
          <a:p>
            <a:pPr lvl="0"/>
            <a:r>
              <a:rPr lang="ru-RU" dirty="0" smtClean="0"/>
              <a:t>История возникновения</a:t>
            </a:r>
          </a:p>
          <a:p>
            <a:pPr lvl="0"/>
            <a:r>
              <a:rPr lang="ru-RU" dirty="0" smtClean="0"/>
              <a:t>Кальян миф и правда</a:t>
            </a:r>
          </a:p>
          <a:p>
            <a:pPr lvl="0"/>
            <a:r>
              <a:rPr lang="ru-RU" dirty="0" smtClean="0"/>
              <a:t>Воздействие кальяна на организм </a:t>
            </a:r>
          </a:p>
          <a:p>
            <a:pPr lvl="0"/>
            <a:r>
              <a:rPr lang="ru-RU" dirty="0" smtClean="0"/>
              <a:t>Кальян риск отравления угарным  газом </a:t>
            </a:r>
          </a:p>
          <a:p>
            <a:pPr lvl="0"/>
            <a:r>
              <a:rPr lang="ru-RU" dirty="0" smtClean="0"/>
              <a:t>Электронная сигарета</a:t>
            </a:r>
          </a:p>
          <a:p>
            <a:pPr lvl="0"/>
            <a:r>
              <a:rPr lang="ru-RU" dirty="0" smtClean="0"/>
              <a:t>Губительное влияние на организм</a:t>
            </a:r>
          </a:p>
          <a:p>
            <a:pPr lvl="0"/>
            <a:r>
              <a:rPr lang="ru-RU" dirty="0" smtClean="0"/>
              <a:t>Факты не в пользу электронных сигарет</a:t>
            </a:r>
          </a:p>
          <a:p>
            <a:pPr lvl="0"/>
            <a:r>
              <a:rPr lang="ru-RU" dirty="0" smtClean="0"/>
              <a:t>Мифы и реальность об электронных сигаретах 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Факты не в пользу е-сигареты: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</a:t>
            </a:r>
            <a:r>
              <a:rPr lang="ru-RU" dirty="0" smtClean="0"/>
              <a:t>происходит отказа от привычки </a:t>
            </a:r>
            <a:r>
              <a:rPr lang="ru-RU" dirty="0" smtClean="0"/>
              <a:t>курить</a:t>
            </a:r>
          </a:p>
          <a:p>
            <a:r>
              <a:rPr lang="ru-RU" dirty="0" smtClean="0"/>
              <a:t>Экономии от электронной сигареты </a:t>
            </a:r>
            <a:r>
              <a:rPr lang="ru-RU" dirty="0" smtClean="0"/>
              <a:t>нет</a:t>
            </a:r>
          </a:p>
          <a:p>
            <a:r>
              <a:rPr lang="ru-RU" dirty="0" smtClean="0"/>
              <a:t>Электронная сигарета не сертифицирована </a:t>
            </a:r>
            <a:r>
              <a:rPr lang="ru-RU" dirty="0" smtClean="0"/>
              <a:t>ВОЗ</a:t>
            </a:r>
          </a:p>
          <a:p>
            <a:r>
              <a:rPr lang="ru-RU" dirty="0" smtClean="0"/>
              <a:t>Содержание вредных веществ в картриджах для заправки – полностью на совести </a:t>
            </a:r>
            <a:r>
              <a:rPr lang="ru-RU" dirty="0" smtClean="0"/>
              <a:t>производителей</a:t>
            </a:r>
          </a:p>
          <a:p>
            <a:r>
              <a:rPr lang="ru-RU" dirty="0" smtClean="0"/>
              <a:t>Имитация дыма в виде пара может раздражать окружающих чисто психологически из-за визуального сходства с сигаретным дымом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Кальян – это сосуд для курения, позволяющий охлаждать и увлажнять вдыхаемый дым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 Египте начали делать колбы из тыквы, из которой удалялась мякоть. В Персии кальян особенно полюбился жителям, которые изменили его почти до неузнаваемости. Во-первых, они стали делать колбы не из ореха или тыквы, а из фарфора. Во-вторых, вместо соломинки стали использовать крепкие и гибкие шланги, сделанные из шкуры или жилы змеи. Эти шланги были практичными и долговечными, они получили название «клубок змеи». В этот период времени стал использоваться табак, который персы попробовали применить для курения через кальян.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Кальян миф и правда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Миф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        Правда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Среди людей самых разных возрастов распространяется заблуждение о том, что действие кальяна на организм исключительно положительно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Информация о вреде кальяна для здоровья скрывается, либо владельцы кальянных откровенно вводят покупателей и посетителей в заблуждение о его якобы безвредности.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Кальян миф и правда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Миф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      Правда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Многие считают, что вода в кальяне отфильтровывает все «плохие вещества» в табачном дыме,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По данным ВОЗ (Всемирной Организации Здравоохранения) за один сеанс курения кальяна объем вдыхаемого дыма превышает в 100—200 раз </a:t>
            </a:r>
            <a:r>
              <a:rPr lang="ru-RU" dirty="0" err="1" smtClean="0"/>
              <a:t>объѐм </a:t>
            </a:r>
            <a:r>
              <a:rPr lang="ru-RU" dirty="0" smtClean="0"/>
              <a:t>вдыхаемого дыма от одной сигареты.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Кальян миф и правда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  Миф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     Правда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Кальян не вызывает привыкания.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По мнению Всемирной Организации Здравоохранения, пары кальяна вызывают привыкание. Так даже тот, кто до кальяна не курил совсем ничего, вдруг оказывается счастливым обладателем пачки сигарет в кармане».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Кальян миф и правда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Миф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        Правда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Табак для кальяна влажный и липкий, поэтому он не прогорает, а только усыхает, даже не превращаясь в пепел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Доза никотина, полученного курильщиком за 45 минут «кальянной сессии», в три раза больше, чем в обычной сигарете, а оксида углерода в два раза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       Кальян миф и правда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Миф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       Правда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Охлажденный дым не обжигает горло и легкие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Никто не отменял попадание в легкие вредных веществ и есть ли разница, в каком виде – горячем или охлажденном».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Воздействие на организм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сильную головная боль;</a:t>
            </a:r>
          </a:p>
          <a:p>
            <a:r>
              <a:rPr lang="ru-RU" dirty="0" smtClean="0"/>
              <a:t> снижение умственной активности; </a:t>
            </a:r>
          </a:p>
          <a:p>
            <a:r>
              <a:rPr lang="ru-RU" dirty="0" smtClean="0"/>
              <a:t>слабость; </a:t>
            </a:r>
          </a:p>
          <a:p>
            <a:r>
              <a:rPr lang="ru-RU" dirty="0" smtClean="0"/>
              <a:t>апатия;</a:t>
            </a:r>
          </a:p>
          <a:p>
            <a:r>
              <a:rPr lang="ru-RU" dirty="0" smtClean="0"/>
              <a:t>привыкание.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</TotalTime>
  <Words>835</Words>
  <PresentationFormat>Экран (4:3)</PresentationFormat>
  <Paragraphs>90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Кальян. Электронная сигарета.</vt:lpstr>
      <vt:lpstr>                Содержание  </vt:lpstr>
      <vt:lpstr>Кальян – это сосуд для курения, позволяющий охлаждать и увлажнять вдыхаемый дым. </vt:lpstr>
      <vt:lpstr>      Кальян миф и правда</vt:lpstr>
      <vt:lpstr>      Кальян миф и правда</vt:lpstr>
      <vt:lpstr>         Кальян миф и правда</vt:lpstr>
      <vt:lpstr>    Кальян миф и правда</vt:lpstr>
      <vt:lpstr>         Кальян миф и правда </vt:lpstr>
      <vt:lpstr>  Воздействие на организм</vt:lpstr>
      <vt:lpstr>   Воздействие на организм</vt:lpstr>
      <vt:lpstr>   Воздействие на организм.      Вред Бензопирена.</vt:lpstr>
      <vt:lpstr>  Отравление угарным газом</vt:lpstr>
      <vt:lpstr>    Электронная сигарета</vt:lpstr>
      <vt:lpstr>Слайд 14</vt:lpstr>
      <vt:lpstr>Состав наполнителей электронной сигареты</vt:lpstr>
      <vt:lpstr>Мифы и реальность об электронных сигаретах.</vt:lpstr>
      <vt:lpstr>Мифы и реальность об электронных сигаретах.</vt:lpstr>
      <vt:lpstr>Мифы и реальность об электронных сигаретах.</vt:lpstr>
      <vt:lpstr>Мифы и реальность об электронных сигаретах.</vt:lpstr>
      <vt:lpstr>Факты не в пользу е-сигареты: </vt:lpstr>
      <vt:lpstr>   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Кальян. Электронная сигарета.</dc:title>
  <dc:creator>pc</dc:creator>
  <cp:lastModifiedBy>PC</cp:lastModifiedBy>
  <cp:revision>20</cp:revision>
  <dcterms:created xsi:type="dcterms:W3CDTF">2020-10-27T10:33:18Z</dcterms:created>
  <dcterms:modified xsi:type="dcterms:W3CDTF">2020-11-02T09:25:28Z</dcterms:modified>
</cp:coreProperties>
</file>