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4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/>
              <a:t>Жевательный табак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err="1" smtClean="0"/>
              <a:t>Снюс</a:t>
            </a:r>
            <a:r>
              <a:rPr lang="ru-RU" sz="8000" dirty="0" smtClean="0"/>
              <a:t> 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Основной состав </a:t>
            </a:r>
            <a:r>
              <a:rPr lang="ru-RU" dirty="0" err="1" smtClean="0">
                <a:solidFill>
                  <a:schemeClr val="bg1"/>
                </a:solidFill>
              </a:rPr>
              <a:t>снюса</a:t>
            </a:r>
            <a:r>
              <a:rPr lang="ru-RU" dirty="0" smtClean="0">
                <a:solidFill>
                  <a:schemeClr val="bg1"/>
                </a:solidFill>
              </a:rPr>
              <a:t> – сортовой мелкорубленый табак, поэтому чистое содержание никотина в порции в 5 раз выше, чем в обычной сигарете. Среди курильщиков широко распространен миф о том, что замена сигарет на жевательный </a:t>
            </a:r>
            <a:r>
              <a:rPr lang="ru-RU" dirty="0" err="1" smtClean="0">
                <a:solidFill>
                  <a:schemeClr val="bg1"/>
                </a:solidFill>
              </a:rPr>
              <a:t>снюс</a:t>
            </a:r>
            <a:r>
              <a:rPr lang="ru-RU" dirty="0" smtClean="0">
                <a:solidFill>
                  <a:schemeClr val="bg1"/>
                </a:solidFill>
              </a:rPr>
              <a:t> помогает справиться с никотиновой зависимостью. Это не так. Зависимость лишь усиливается из – за более высокого содержания никотина.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Сколько никотина содержится в </a:t>
            </a:r>
            <a:r>
              <a:rPr lang="ru-RU" dirty="0" err="1" smtClean="0">
                <a:solidFill>
                  <a:schemeClr val="bg1"/>
                </a:solidFill>
              </a:rPr>
              <a:t>снюсе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своему действию </a:t>
            </a:r>
            <a:r>
              <a:rPr lang="ru-RU" dirty="0" err="1" smtClean="0">
                <a:solidFill>
                  <a:schemeClr val="bg1"/>
                </a:solidFill>
              </a:rPr>
              <a:t>снюс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психостимулятор</a:t>
            </a:r>
            <a:r>
              <a:rPr lang="ru-RU" dirty="0" smtClean="0">
                <a:solidFill>
                  <a:schemeClr val="bg1"/>
                </a:solidFill>
              </a:rPr>
              <a:t>. При рассасывании или жевании никотин из табачной смеси попадает вместе со слюной в желудок, где через слизистые стенки желудка попадает в кровоток. Кровь быстро разносит наркотик по всему организму, и никотин попадает в головной мозг. Что приводит к выбросу 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Адреналина.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Глюкозы.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Именно они формируют наркотическое действие </a:t>
            </a:r>
            <a:r>
              <a:rPr lang="ru-RU" dirty="0" err="1" smtClean="0">
                <a:solidFill>
                  <a:schemeClr val="bg1"/>
                </a:solidFill>
              </a:rPr>
              <a:t>снюса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Механизм действия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Психотропное действие </a:t>
            </a:r>
            <a:r>
              <a:rPr lang="ru-RU" dirty="0" err="1" smtClean="0">
                <a:solidFill>
                  <a:schemeClr val="bg1"/>
                </a:solidFill>
              </a:rPr>
              <a:t>снюса</a:t>
            </a:r>
            <a:r>
              <a:rPr lang="ru-RU" dirty="0" smtClean="0">
                <a:solidFill>
                  <a:schemeClr val="bg1"/>
                </a:solidFill>
              </a:rPr>
              <a:t> на головной мозг быстро вызывает развитие физической и  психической никотиновой зависимости: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Зависимость от </a:t>
            </a:r>
            <a:r>
              <a:rPr lang="ru-RU" dirty="0" err="1" smtClean="0">
                <a:solidFill>
                  <a:schemeClr val="bg1"/>
                </a:solidFill>
              </a:rPr>
              <a:t>снюса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Сахарный диабет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Тяжелые патологии сердца и сосудов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Язвенные поражения десен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Поражение органов ЖКТ и рак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Снюс</a:t>
            </a:r>
            <a:r>
              <a:rPr lang="ru-RU" b="1" i="1" dirty="0" smtClean="0">
                <a:solidFill>
                  <a:schemeClr val="bg1"/>
                </a:solidFill>
              </a:rPr>
              <a:t> – последствия для здоровья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ЮС и никотиновые пластинки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57200"/>
            <a:ext cx="5286412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324</TotalTime>
  <Words>172</Words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Снюс </vt:lpstr>
      <vt:lpstr>Сколько никотина содержится в снюсе?</vt:lpstr>
      <vt:lpstr>          Механизм действия</vt:lpstr>
      <vt:lpstr>Зависимость от снюса</vt:lpstr>
      <vt:lpstr>Снюс – последствия для здоровья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35</cp:revision>
  <dcterms:created xsi:type="dcterms:W3CDTF">2020-11-12T05:49:33Z</dcterms:created>
  <dcterms:modified xsi:type="dcterms:W3CDTF">2020-11-19T07:20:50Z</dcterms:modified>
</cp:coreProperties>
</file>